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292BC1-64A8-4492-9935-0C489A8CBC26}" v="26" dt="2022-12-09T20:42:25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8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 Kochanovsky" userId="821a423fecda6e00" providerId="LiveId" clId="{68292BC1-64A8-4492-9935-0C489A8CBC26}"/>
    <pc:docChg chg="undo custSel addSld modSld modMainMaster">
      <pc:chgData name="Maya Kochanovsky" userId="821a423fecda6e00" providerId="LiveId" clId="{68292BC1-64A8-4492-9935-0C489A8CBC26}" dt="2022-12-09T20:43:23.168" v="797" actId="1035"/>
      <pc:docMkLst>
        <pc:docMk/>
      </pc:docMkLst>
      <pc:sldChg chg="addSp delSp modSp mod">
        <pc:chgData name="Maya Kochanovsky" userId="821a423fecda6e00" providerId="LiveId" clId="{68292BC1-64A8-4492-9935-0C489A8CBC26}" dt="2022-12-09T20:30:04.029" v="40" actId="1036"/>
        <pc:sldMkLst>
          <pc:docMk/>
          <pc:sldMk cId="2029338811" sldId="256"/>
        </pc:sldMkLst>
        <pc:spChg chg="del mod">
          <ac:chgData name="Maya Kochanovsky" userId="821a423fecda6e00" providerId="LiveId" clId="{68292BC1-64A8-4492-9935-0C489A8CBC26}" dt="2022-12-09T20:29:17.253" v="3" actId="478"/>
          <ac:spMkLst>
            <pc:docMk/>
            <pc:sldMk cId="2029338811" sldId="256"/>
            <ac:spMk id="2" creationId="{2507DCA3-55CD-2579-0554-07A63ACFE967}"/>
          </ac:spMkLst>
        </pc:spChg>
        <pc:spChg chg="del mod">
          <ac:chgData name="Maya Kochanovsky" userId="821a423fecda6e00" providerId="LiveId" clId="{68292BC1-64A8-4492-9935-0C489A8CBC26}" dt="2022-12-09T20:29:15.603" v="2" actId="478"/>
          <ac:spMkLst>
            <pc:docMk/>
            <pc:sldMk cId="2029338811" sldId="256"/>
            <ac:spMk id="3" creationId="{095DB95B-3E23-A809-9229-3805185C0B10}"/>
          </ac:spMkLst>
        </pc:spChg>
        <pc:spChg chg="add mod">
          <ac:chgData name="Maya Kochanovsky" userId="821a423fecda6e00" providerId="LiveId" clId="{68292BC1-64A8-4492-9935-0C489A8CBC26}" dt="2022-12-09T20:29:56.159" v="12" actId="14100"/>
          <ac:spMkLst>
            <pc:docMk/>
            <pc:sldMk cId="2029338811" sldId="256"/>
            <ac:spMk id="4" creationId="{A7807820-C5B2-BDF5-EC48-DE7A6954F71D}"/>
          </ac:spMkLst>
        </pc:spChg>
        <pc:picChg chg="add mod">
          <ac:chgData name="Maya Kochanovsky" userId="821a423fecda6e00" providerId="LiveId" clId="{68292BC1-64A8-4492-9935-0C489A8CBC26}" dt="2022-12-09T20:30:04.029" v="40" actId="1036"/>
          <ac:picMkLst>
            <pc:docMk/>
            <pc:sldMk cId="2029338811" sldId="256"/>
            <ac:picMk id="5" creationId="{352AD264-87E0-DF5E-F108-C65CD38C7788}"/>
          </ac:picMkLst>
        </pc:picChg>
      </pc:sldChg>
      <pc:sldChg chg="addSp delSp modSp new mod">
        <pc:chgData name="Maya Kochanovsky" userId="821a423fecda6e00" providerId="LiveId" clId="{68292BC1-64A8-4492-9935-0C489A8CBC26}" dt="2022-12-09T20:31:07.179" v="100" actId="1036"/>
        <pc:sldMkLst>
          <pc:docMk/>
          <pc:sldMk cId="2014470127" sldId="257"/>
        </pc:sldMkLst>
        <pc:spChg chg="del mod">
          <ac:chgData name="Maya Kochanovsky" userId="821a423fecda6e00" providerId="LiveId" clId="{68292BC1-64A8-4492-9935-0C489A8CBC26}" dt="2022-12-09T20:29:24.873" v="7" actId="478"/>
          <ac:spMkLst>
            <pc:docMk/>
            <pc:sldMk cId="2014470127" sldId="257"/>
            <ac:spMk id="2" creationId="{BDD6E7F8-7EA7-8910-2849-68E4CD585138}"/>
          </ac:spMkLst>
        </pc:spChg>
        <pc:spChg chg="del">
          <ac:chgData name="Maya Kochanovsky" userId="821a423fecda6e00" providerId="LiveId" clId="{68292BC1-64A8-4492-9935-0C489A8CBC26}" dt="2022-12-09T20:29:22.611" v="5" actId="478"/>
          <ac:spMkLst>
            <pc:docMk/>
            <pc:sldMk cId="2014470127" sldId="257"/>
            <ac:spMk id="3" creationId="{5672A583-77FA-711F-631D-48BCD607DB98}"/>
          </ac:spMkLst>
        </pc:spChg>
        <pc:spChg chg="add mod">
          <ac:chgData name="Maya Kochanovsky" userId="821a423fecda6e00" providerId="LiveId" clId="{68292BC1-64A8-4492-9935-0C489A8CBC26}" dt="2022-12-09T20:31:07.179" v="100" actId="1036"/>
          <ac:spMkLst>
            <pc:docMk/>
            <pc:sldMk cId="2014470127" sldId="257"/>
            <ac:spMk id="4" creationId="{3A0D641B-3FD5-74D7-53D2-C74E1ACD08BB}"/>
          </ac:spMkLst>
        </pc:spChg>
        <pc:picChg chg="add mod">
          <ac:chgData name="Maya Kochanovsky" userId="821a423fecda6e00" providerId="LiveId" clId="{68292BC1-64A8-4492-9935-0C489A8CBC26}" dt="2022-12-09T20:30:48.706" v="64" actId="1037"/>
          <ac:picMkLst>
            <pc:docMk/>
            <pc:sldMk cId="2014470127" sldId="257"/>
            <ac:picMk id="5" creationId="{85E3B760-C7DA-2525-6020-18DF908A82D6}"/>
          </ac:picMkLst>
        </pc:picChg>
      </pc:sldChg>
      <pc:sldChg chg="addSp modSp add mod">
        <pc:chgData name="Maya Kochanovsky" userId="821a423fecda6e00" providerId="LiveId" clId="{68292BC1-64A8-4492-9935-0C489A8CBC26}" dt="2022-12-09T20:31:48.975" v="107" actId="403"/>
        <pc:sldMkLst>
          <pc:docMk/>
          <pc:sldMk cId="4517372" sldId="258"/>
        </pc:sldMkLst>
        <pc:spChg chg="add mod">
          <ac:chgData name="Maya Kochanovsky" userId="821a423fecda6e00" providerId="LiveId" clId="{68292BC1-64A8-4492-9935-0C489A8CBC26}" dt="2022-12-09T20:31:48.975" v="107" actId="403"/>
          <ac:spMkLst>
            <pc:docMk/>
            <pc:sldMk cId="4517372" sldId="258"/>
            <ac:spMk id="2" creationId="{F2BF51DD-6134-7770-3110-9E20AE182316}"/>
          </ac:spMkLst>
        </pc:spChg>
        <pc:picChg chg="add mod">
          <ac:chgData name="Maya Kochanovsky" userId="821a423fecda6e00" providerId="LiveId" clId="{68292BC1-64A8-4492-9935-0C489A8CBC26}" dt="2022-12-09T20:31:39.103" v="104" actId="1076"/>
          <ac:picMkLst>
            <pc:docMk/>
            <pc:sldMk cId="4517372" sldId="258"/>
            <ac:picMk id="3" creationId="{CBF3F92C-3229-CAB7-3822-E838DFAF6246}"/>
          </ac:picMkLst>
        </pc:picChg>
        <pc:picChg chg="add mod">
          <ac:chgData name="Maya Kochanovsky" userId="821a423fecda6e00" providerId="LiveId" clId="{68292BC1-64A8-4492-9935-0C489A8CBC26}" dt="2022-12-09T20:31:35.639" v="103" actId="1076"/>
          <ac:picMkLst>
            <pc:docMk/>
            <pc:sldMk cId="4517372" sldId="258"/>
            <ac:picMk id="4" creationId="{0BA721B9-9689-EAD6-4180-E290A6C4BD78}"/>
          </ac:picMkLst>
        </pc:picChg>
      </pc:sldChg>
      <pc:sldChg chg="addSp modSp add mod">
        <pc:chgData name="Maya Kochanovsky" userId="821a423fecda6e00" providerId="LiveId" clId="{68292BC1-64A8-4492-9935-0C489A8CBC26}" dt="2022-12-09T20:32:57.007" v="148" actId="1076"/>
        <pc:sldMkLst>
          <pc:docMk/>
          <pc:sldMk cId="2522192768" sldId="259"/>
        </pc:sldMkLst>
        <pc:spChg chg="add mod">
          <ac:chgData name="Maya Kochanovsky" userId="821a423fecda6e00" providerId="LiveId" clId="{68292BC1-64A8-4492-9935-0C489A8CBC26}" dt="2022-12-09T20:32:50.585" v="136" actId="14100"/>
          <ac:spMkLst>
            <pc:docMk/>
            <pc:sldMk cId="2522192768" sldId="259"/>
            <ac:spMk id="2" creationId="{5239931F-0F8E-635D-347A-94826AA46CB3}"/>
          </ac:spMkLst>
        </pc:spChg>
        <pc:picChg chg="add mod">
          <ac:chgData name="Maya Kochanovsky" userId="821a423fecda6e00" providerId="LiveId" clId="{68292BC1-64A8-4492-9935-0C489A8CBC26}" dt="2022-12-09T20:32:53.858" v="147" actId="1037"/>
          <ac:picMkLst>
            <pc:docMk/>
            <pc:sldMk cId="2522192768" sldId="259"/>
            <ac:picMk id="3" creationId="{ACF1E154-0AFC-9614-2D4A-5F1864E84454}"/>
          </ac:picMkLst>
        </pc:picChg>
        <pc:picChg chg="add mod">
          <ac:chgData name="Maya Kochanovsky" userId="821a423fecda6e00" providerId="LiveId" clId="{68292BC1-64A8-4492-9935-0C489A8CBC26}" dt="2022-12-09T20:32:57.007" v="148" actId="1076"/>
          <ac:picMkLst>
            <pc:docMk/>
            <pc:sldMk cId="2522192768" sldId="259"/>
            <ac:picMk id="4" creationId="{278C60AA-1EC3-BF49-02A9-AD0CCD6397FF}"/>
          </ac:picMkLst>
        </pc:picChg>
      </pc:sldChg>
      <pc:sldChg chg="addSp delSp modSp add mod">
        <pc:chgData name="Maya Kochanovsky" userId="821a423fecda6e00" providerId="LiveId" clId="{68292BC1-64A8-4492-9935-0C489A8CBC26}" dt="2022-12-09T20:42:46.874" v="758" actId="1076"/>
        <pc:sldMkLst>
          <pc:docMk/>
          <pc:sldMk cId="1321382401" sldId="260"/>
        </pc:sldMkLst>
        <pc:spChg chg="add mod">
          <ac:chgData name="Maya Kochanovsky" userId="821a423fecda6e00" providerId="LiveId" clId="{68292BC1-64A8-4492-9935-0C489A8CBC26}" dt="2022-12-09T20:35:13.443" v="361" actId="1036"/>
          <ac:spMkLst>
            <pc:docMk/>
            <pc:sldMk cId="1321382401" sldId="260"/>
            <ac:spMk id="2" creationId="{2DBDC641-EF5D-0CD6-A399-959E45FD5F86}"/>
          </ac:spMkLst>
        </pc:spChg>
        <pc:picChg chg="add del mod">
          <ac:chgData name="Maya Kochanovsky" userId="821a423fecda6e00" providerId="LiveId" clId="{68292BC1-64A8-4492-9935-0C489A8CBC26}" dt="2022-12-09T20:42:27.342" v="750" actId="478"/>
          <ac:picMkLst>
            <pc:docMk/>
            <pc:sldMk cId="1321382401" sldId="260"/>
            <ac:picMk id="3" creationId="{21F98FEC-1017-2B0F-4164-7A3565748D44}"/>
          </ac:picMkLst>
        </pc:picChg>
        <pc:picChg chg="add del mod">
          <ac:chgData name="Maya Kochanovsky" userId="821a423fecda6e00" providerId="LiveId" clId="{68292BC1-64A8-4492-9935-0C489A8CBC26}" dt="2022-12-09T20:42:29.518" v="752" actId="478"/>
          <ac:picMkLst>
            <pc:docMk/>
            <pc:sldMk cId="1321382401" sldId="260"/>
            <ac:picMk id="4" creationId="{E690E3CC-E7DD-351C-75EF-A9295937BDC0}"/>
          </ac:picMkLst>
        </pc:picChg>
        <pc:picChg chg="add mod">
          <ac:chgData name="Maya Kochanovsky" userId="821a423fecda6e00" providerId="LiveId" clId="{68292BC1-64A8-4492-9935-0C489A8CBC26}" dt="2022-12-09T20:42:39.807" v="756" actId="688"/>
          <ac:picMkLst>
            <pc:docMk/>
            <pc:sldMk cId="1321382401" sldId="260"/>
            <ac:picMk id="5" creationId="{AA881062-E630-9130-A656-E5D269537892}"/>
          </ac:picMkLst>
        </pc:picChg>
        <pc:picChg chg="add del mod">
          <ac:chgData name="Maya Kochanovsky" userId="821a423fecda6e00" providerId="LiveId" clId="{68292BC1-64A8-4492-9935-0C489A8CBC26}" dt="2022-12-09T20:34:28.330" v="235" actId="478"/>
          <ac:picMkLst>
            <pc:docMk/>
            <pc:sldMk cId="1321382401" sldId="260"/>
            <ac:picMk id="6" creationId="{B2E0496A-C7B1-D7CC-A554-2029A487FAB2}"/>
          </ac:picMkLst>
        </pc:picChg>
        <pc:picChg chg="add mod">
          <ac:chgData name="Maya Kochanovsky" userId="821a423fecda6e00" providerId="LiveId" clId="{68292BC1-64A8-4492-9935-0C489A8CBC26}" dt="2022-12-09T20:42:46.874" v="758" actId="1076"/>
          <ac:picMkLst>
            <pc:docMk/>
            <pc:sldMk cId="1321382401" sldId="260"/>
            <ac:picMk id="7" creationId="{E6E17E93-73ED-0ACD-753D-C2B8E6F9414C}"/>
          </ac:picMkLst>
        </pc:picChg>
        <pc:picChg chg="add mod">
          <ac:chgData name="Maya Kochanovsky" userId="821a423fecda6e00" providerId="LiveId" clId="{68292BC1-64A8-4492-9935-0C489A8CBC26}" dt="2022-12-09T20:42:32.726" v="753" actId="1076"/>
          <ac:picMkLst>
            <pc:docMk/>
            <pc:sldMk cId="1321382401" sldId="260"/>
            <ac:picMk id="8" creationId="{AD219906-A20F-A885-4763-9E72E72D1159}"/>
          </ac:picMkLst>
        </pc:picChg>
      </pc:sldChg>
      <pc:sldChg chg="addSp modSp add mod">
        <pc:chgData name="Maya Kochanovsky" userId="821a423fecda6e00" providerId="LiveId" clId="{68292BC1-64A8-4492-9935-0C489A8CBC26}" dt="2022-12-09T20:33:33.205" v="179" actId="403"/>
        <pc:sldMkLst>
          <pc:docMk/>
          <pc:sldMk cId="1160680436" sldId="261"/>
        </pc:sldMkLst>
        <pc:spChg chg="add mod">
          <ac:chgData name="Maya Kochanovsky" userId="821a423fecda6e00" providerId="LiveId" clId="{68292BC1-64A8-4492-9935-0C489A8CBC26}" dt="2022-12-09T20:33:33.205" v="179" actId="403"/>
          <ac:spMkLst>
            <pc:docMk/>
            <pc:sldMk cId="1160680436" sldId="261"/>
            <ac:spMk id="2" creationId="{651A435A-734F-C6F1-C34A-71CB547A90E3}"/>
          </ac:spMkLst>
        </pc:spChg>
        <pc:picChg chg="add mod">
          <ac:chgData name="Maya Kochanovsky" userId="821a423fecda6e00" providerId="LiveId" clId="{68292BC1-64A8-4492-9935-0C489A8CBC26}" dt="2022-12-09T20:33:17.981" v="151" actId="1076"/>
          <ac:picMkLst>
            <pc:docMk/>
            <pc:sldMk cId="1160680436" sldId="261"/>
            <ac:picMk id="3" creationId="{AAE64E65-1AD2-DE88-1456-8BBE5B9BD103}"/>
          </ac:picMkLst>
        </pc:picChg>
      </pc:sldChg>
      <pc:sldChg chg="addSp modSp add mod">
        <pc:chgData name="Maya Kochanovsky" userId="821a423fecda6e00" providerId="LiveId" clId="{68292BC1-64A8-4492-9935-0C489A8CBC26}" dt="2022-12-09T20:42:58.885" v="771" actId="1035"/>
        <pc:sldMkLst>
          <pc:docMk/>
          <pc:sldMk cId="155306251" sldId="262"/>
        </pc:sldMkLst>
        <pc:spChg chg="add mod">
          <ac:chgData name="Maya Kochanovsky" userId="821a423fecda6e00" providerId="LiveId" clId="{68292BC1-64A8-4492-9935-0C489A8CBC26}" dt="2022-12-09T20:37:07.752" v="508" actId="1036"/>
          <ac:spMkLst>
            <pc:docMk/>
            <pc:sldMk cId="155306251" sldId="262"/>
            <ac:spMk id="4" creationId="{E71F8D91-A875-773B-ACB1-797C69744571}"/>
          </ac:spMkLst>
        </pc:spChg>
        <pc:spChg chg="add mod">
          <ac:chgData name="Maya Kochanovsky" userId="821a423fecda6e00" providerId="LiveId" clId="{68292BC1-64A8-4492-9935-0C489A8CBC26}" dt="2022-12-09T20:37:17.233" v="533" actId="1037"/>
          <ac:spMkLst>
            <pc:docMk/>
            <pc:sldMk cId="155306251" sldId="262"/>
            <ac:spMk id="5" creationId="{AE2E4F53-5F0C-8245-1ABE-3980DEB7647A}"/>
          </ac:spMkLst>
        </pc:spChg>
        <pc:spChg chg="add mod">
          <ac:chgData name="Maya Kochanovsky" userId="821a423fecda6e00" providerId="LiveId" clId="{68292BC1-64A8-4492-9935-0C489A8CBC26}" dt="2022-12-09T20:42:58.885" v="771" actId="1035"/>
          <ac:spMkLst>
            <pc:docMk/>
            <pc:sldMk cId="155306251" sldId="262"/>
            <ac:spMk id="8" creationId="{A2E58DC1-96C9-EC76-ED94-EEF029DE32BE}"/>
          </ac:spMkLst>
        </pc:spChg>
        <pc:spChg chg="add mod">
          <ac:chgData name="Maya Kochanovsky" userId="821a423fecda6e00" providerId="LiveId" clId="{68292BC1-64A8-4492-9935-0C489A8CBC26}" dt="2022-12-09T20:36:58.800" v="497" actId="403"/>
          <ac:spMkLst>
            <pc:docMk/>
            <pc:sldMk cId="155306251" sldId="262"/>
            <ac:spMk id="9" creationId="{AAADEA1D-3ACA-CEAC-CF44-75CB21BC558B}"/>
          </ac:spMkLst>
        </pc:spChg>
        <pc:picChg chg="add mod">
          <ac:chgData name="Maya Kochanovsky" userId="821a423fecda6e00" providerId="LiveId" clId="{68292BC1-64A8-4492-9935-0C489A8CBC26}" dt="2022-12-09T20:36:33.593" v="486" actId="1076"/>
          <ac:picMkLst>
            <pc:docMk/>
            <pc:sldMk cId="155306251" sldId="262"/>
            <ac:picMk id="2" creationId="{CA1E5E3A-01CF-871B-C7AF-6FE3224009E6}"/>
          </ac:picMkLst>
        </pc:picChg>
        <pc:picChg chg="add mod">
          <ac:chgData name="Maya Kochanovsky" userId="821a423fecda6e00" providerId="LiveId" clId="{68292BC1-64A8-4492-9935-0C489A8CBC26}" dt="2022-12-09T20:36:20.874" v="483" actId="1076"/>
          <ac:picMkLst>
            <pc:docMk/>
            <pc:sldMk cId="155306251" sldId="262"/>
            <ac:picMk id="3" creationId="{A75B1357-F840-64BC-6857-4CE58B436C18}"/>
          </ac:picMkLst>
        </pc:picChg>
        <pc:picChg chg="add mod">
          <ac:chgData name="Maya Kochanovsky" userId="821a423fecda6e00" providerId="LiveId" clId="{68292BC1-64A8-4492-9935-0C489A8CBC26}" dt="2022-12-09T20:37:19.018" v="534" actId="1076"/>
          <ac:picMkLst>
            <pc:docMk/>
            <pc:sldMk cId="155306251" sldId="262"/>
            <ac:picMk id="6" creationId="{3C9B8DEB-C669-E942-AF7E-C17C619DEB75}"/>
          </ac:picMkLst>
        </pc:picChg>
        <pc:picChg chg="add mod">
          <ac:chgData name="Maya Kochanovsky" userId="821a423fecda6e00" providerId="LiveId" clId="{68292BC1-64A8-4492-9935-0C489A8CBC26}" dt="2022-12-09T20:36:37.253" v="487" actId="1076"/>
          <ac:picMkLst>
            <pc:docMk/>
            <pc:sldMk cId="155306251" sldId="262"/>
            <ac:picMk id="7" creationId="{EB820C05-3405-B102-0381-DDABEA8F12E9}"/>
          </ac:picMkLst>
        </pc:picChg>
      </pc:sldChg>
      <pc:sldChg chg="addSp delSp modSp add mod">
        <pc:chgData name="Maya Kochanovsky" userId="821a423fecda6e00" providerId="LiveId" clId="{68292BC1-64A8-4492-9935-0C489A8CBC26}" dt="2022-12-09T20:43:08.015" v="784" actId="1038"/>
        <pc:sldMkLst>
          <pc:docMk/>
          <pc:sldMk cId="3856973633" sldId="263"/>
        </pc:sldMkLst>
        <pc:spChg chg="add mod">
          <ac:chgData name="Maya Kochanovsky" userId="821a423fecda6e00" providerId="LiveId" clId="{68292BC1-64A8-4492-9935-0C489A8CBC26}" dt="2022-12-09T20:43:08.015" v="784" actId="1038"/>
          <ac:spMkLst>
            <pc:docMk/>
            <pc:sldMk cId="3856973633" sldId="263"/>
            <ac:spMk id="2" creationId="{3B2D94D3-BCEC-86C0-7E6E-FD4E2CA861A4}"/>
          </ac:spMkLst>
        </pc:spChg>
        <pc:graphicFrameChg chg="add mod modGraphic">
          <ac:chgData name="Maya Kochanovsky" userId="821a423fecda6e00" providerId="LiveId" clId="{68292BC1-64A8-4492-9935-0C489A8CBC26}" dt="2022-12-09T20:39:52.650" v="674" actId="20577"/>
          <ac:graphicFrameMkLst>
            <pc:docMk/>
            <pc:sldMk cId="3856973633" sldId="263"/>
            <ac:graphicFrameMk id="5" creationId="{6D12076E-DAB7-6F3C-52D2-A2958F541630}"/>
          </ac:graphicFrameMkLst>
        </pc:graphicFrameChg>
        <pc:picChg chg="add mod">
          <ac:chgData name="Maya Kochanovsky" userId="821a423fecda6e00" providerId="LiveId" clId="{68292BC1-64A8-4492-9935-0C489A8CBC26}" dt="2022-12-09T20:40:15.295" v="676" actId="14826"/>
          <ac:picMkLst>
            <pc:docMk/>
            <pc:sldMk cId="3856973633" sldId="263"/>
            <ac:picMk id="3" creationId="{C5582C7F-EBC8-829C-2523-100290A600E8}"/>
          </ac:picMkLst>
        </pc:picChg>
        <pc:picChg chg="add del mod">
          <ac:chgData name="Maya Kochanovsky" userId="821a423fecda6e00" providerId="LiveId" clId="{68292BC1-64A8-4492-9935-0C489A8CBC26}" dt="2022-12-09T20:40:20.780" v="678" actId="478"/>
          <ac:picMkLst>
            <pc:docMk/>
            <pc:sldMk cId="3856973633" sldId="263"/>
            <ac:picMk id="4" creationId="{1FEB6473-AFAF-9B57-F96D-FC265CDD6240}"/>
          </ac:picMkLst>
        </pc:picChg>
        <pc:picChg chg="add mod">
          <ac:chgData name="Maya Kochanovsky" userId="821a423fecda6e00" providerId="LiveId" clId="{68292BC1-64A8-4492-9935-0C489A8CBC26}" dt="2022-12-09T20:40:33.184" v="717" actId="1037"/>
          <ac:picMkLst>
            <pc:docMk/>
            <pc:sldMk cId="3856973633" sldId="263"/>
            <ac:picMk id="6" creationId="{23591A96-65CE-340C-D5BC-293C76ACFE0F}"/>
          </ac:picMkLst>
        </pc:picChg>
      </pc:sldChg>
      <pc:sldChg chg="addSp modSp add mod">
        <pc:chgData name="Maya Kochanovsky" userId="821a423fecda6e00" providerId="LiveId" clId="{68292BC1-64A8-4492-9935-0C489A8CBC26}" dt="2022-12-09T20:43:23.168" v="797" actId="1035"/>
        <pc:sldMkLst>
          <pc:docMk/>
          <pc:sldMk cId="204810006" sldId="264"/>
        </pc:sldMkLst>
        <pc:spChg chg="add mod">
          <ac:chgData name="Maya Kochanovsky" userId="821a423fecda6e00" providerId="LiveId" clId="{68292BC1-64A8-4492-9935-0C489A8CBC26}" dt="2022-12-09T20:41:43.478" v="746" actId="14100"/>
          <ac:spMkLst>
            <pc:docMk/>
            <pc:sldMk cId="204810006" sldId="264"/>
            <ac:spMk id="2" creationId="{19CC0D31-66A6-FAD8-1749-38418DF0584B}"/>
          </ac:spMkLst>
        </pc:spChg>
        <pc:picChg chg="add mod">
          <ac:chgData name="Maya Kochanovsky" userId="821a423fecda6e00" providerId="LiveId" clId="{68292BC1-64A8-4492-9935-0C489A8CBC26}" dt="2022-12-09T20:41:21.197" v="723" actId="1076"/>
          <ac:picMkLst>
            <pc:docMk/>
            <pc:sldMk cId="204810006" sldId="264"/>
            <ac:picMk id="3" creationId="{FE015015-A72E-2062-45AB-75BCABF390CC}"/>
          </ac:picMkLst>
        </pc:picChg>
        <pc:picChg chg="add mod">
          <ac:chgData name="Maya Kochanovsky" userId="821a423fecda6e00" providerId="LiveId" clId="{68292BC1-64A8-4492-9935-0C489A8CBC26}" dt="2022-12-09T20:43:23.168" v="797" actId="1035"/>
          <ac:picMkLst>
            <pc:docMk/>
            <pc:sldMk cId="204810006" sldId="264"/>
            <ac:picMk id="4" creationId="{1B5FB76B-6EEB-EE86-8BC9-E4A73A352A25}"/>
          </ac:picMkLst>
        </pc:picChg>
        <pc:picChg chg="add mod">
          <ac:chgData name="Maya Kochanovsky" userId="821a423fecda6e00" providerId="LiveId" clId="{68292BC1-64A8-4492-9935-0C489A8CBC26}" dt="2022-12-09T20:41:25.203" v="724" actId="1076"/>
          <ac:picMkLst>
            <pc:docMk/>
            <pc:sldMk cId="204810006" sldId="264"/>
            <ac:picMk id="5" creationId="{F7C63A07-1FDD-FAE4-C8A7-4A384423025A}"/>
          </ac:picMkLst>
        </pc:picChg>
      </pc:sldChg>
      <pc:sldMasterChg chg="modSp modSldLayout">
        <pc:chgData name="Maya Kochanovsky" userId="821a423fecda6e00" providerId="LiveId" clId="{68292BC1-64A8-4492-9935-0C489A8CBC26}" dt="2022-12-09T20:27:48.313" v="1"/>
        <pc:sldMasterMkLst>
          <pc:docMk/>
          <pc:sldMasterMk cId="2123979605" sldId="2147483648"/>
        </pc:sldMasterMkLst>
        <pc:spChg chg="mod">
          <ac:chgData name="Maya Kochanovsky" userId="821a423fecda6e00" providerId="LiveId" clId="{68292BC1-64A8-4492-9935-0C489A8CBC26}" dt="2022-12-09T20:27:48.313" v="1"/>
          <ac:spMkLst>
            <pc:docMk/>
            <pc:sldMasterMk cId="2123979605" sldId="2147483648"/>
            <ac:spMk id="2" creationId="{4F9F87FC-D77C-3741-094A-BA71DC3995DF}"/>
          </ac:spMkLst>
        </pc:spChg>
        <pc:spChg chg="mod">
          <ac:chgData name="Maya Kochanovsky" userId="821a423fecda6e00" providerId="LiveId" clId="{68292BC1-64A8-4492-9935-0C489A8CBC26}" dt="2022-12-09T20:27:48.313" v="1"/>
          <ac:spMkLst>
            <pc:docMk/>
            <pc:sldMasterMk cId="2123979605" sldId="2147483648"/>
            <ac:spMk id="3" creationId="{DDFB61F1-C163-B3FC-E615-BE2657AF1F98}"/>
          </ac:spMkLst>
        </pc:spChg>
        <pc:spChg chg="mod">
          <ac:chgData name="Maya Kochanovsky" userId="821a423fecda6e00" providerId="LiveId" clId="{68292BC1-64A8-4492-9935-0C489A8CBC26}" dt="2022-12-09T20:27:48.313" v="1"/>
          <ac:spMkLst>
            <pc:docMk/>
            <pc:sldMasterMk cId="2123979605" sldId="2147483648"/>
            <ac:spMk id="4" creationId="{B78C1C27-E51E-3986-427B-2319C9E6AF5D}"/>
          </ac:spMkLst>
        </pc:spChg>
        <pc:spChg chg="mod">
          <ac:chgData name="Maya Kochanovsky" userId="821a423fecda6e00" providerId="LiveId" clId="{68292BC1-64A8-4492-9935-0C489A8CBC26}" dt="2022-12-09T20:27:48.313" v="1"/>
          <ac:spMkLst>
            <pc:docMk/>
            <pc:sldMasterMk cId="2123979605" sldId="2147483648"/>
            <ac:spMk id="5" creationId="{1E7BCB71-2DDD-2D37-387B-A042354ADD91}"/>
          </ac:spMkLst>
        </pc:spChg>
        <pc:spChg chg="mod">
          <ac:chgData name="Maya Kochanovsky" userId="821a423fecda6e00" providerId="LiveId" clId="{68292BC1-64A8-4492-9935-0C489A8CBC26}" dt="2022-12-09T20:27:48.313" v="1"/>
          <ac:spMkLst>
            <pc:docMk/>
            <pc:sldMasterMk cId="2123979605" sldId="2147483648"/>
            <ac:spMk id="6" creationId="{C86B6C7A-44E5-3056-E526-83466134586C}"/>
          </ac:spMkLst>
        </pc:sp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2750728497" sldId="2147483649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750728497" sldId="2147483649"/>
              <ac:spMk id="2" creationId="{8B06A763-B1B2-296E-5D51-5DE08416CA6C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750728497" sldId="2147483649"/>
              <ac:spMk id="3" creationId="{C6730F47-4160-4CD8-6B55-FDB4366E47F1}"/>
            </ac:spMkLst>
          </pc:spChg>
        </pc:sldLayout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2790748360" sldId="2147483651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790748360" sldId="2147483651"/>
              <ac:spMk id="2" creationId="{762E0F4A-FFC5-070F-200A-856CDF9E7FEB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790748360" sldId="2147483651"/>
              <ac:spMk id="3" creationId="{AF4ED77B-F851-0DC8-3D9C-95BB2E44CC72}"/>
            </ac:spMkLst>
          </pc:spChg>
        </pc:sldLayout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4022203383" sldId="2147483652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4022203383" sldId="2147483652"/>
              <ac:spMk id="3" creationId="{39F38489-1A29-890B-BCA5-2788EE6DC6C3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4022203383" sldId="2147483652"/>
              <ac:spMk id="4" creationId="{2B5B4FD9-F306-CCB8-649E-C83896FE8931}"/>
            </ac:spMkLst>
          </pc:spChg>
        </pc:sldLayout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749815097" sldId="2147483653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749815097" sldId="2147483653"/>
              <ac:spMk id="2" creationId="{BDF71F7E-8D35-DAAB-0990-969B3D150425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749815097" sldId="2147483653"/>
              <ac:spMk id="3" creationId="{1990293D-5C7B-5E46-1C96-11877CBF7089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749815097" sldId="2147483653"/>
              <ac:spMk id="4" creationId="{5FAACCA3-28F2-FC86-D051-ABCBA4B485AA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749815097" sldId="2147483653"/>
              <ac:spMk id="5" creationId="{4DEAE9BE-B645-0711-78C2-06276F4DD6DF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749815097" sldId="2147483653"/>
              <ac:spMk id="6" creationId="{86296FE7-3390-A4AE-CB0A-456D0B5A3C1D}"/>
            </ac:spMkLst>
          </pc:spChg>
        </pc:sldLayout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210541924" sldId="2147483656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10541924" sldId="2147483656"/>
              <ac:spMk id="2" creationId="{DAB38FC6-A15F-80B9-6BD7-398AF83DAB98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10541924" sldId="2147483656"/>
              <ac:spMk id="3" creationId="{CE614DAE-A7A6-5526-F32D-F93AB944F8C6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210541924" sldId="2147483656"/>
              <ac:spMk id="4" creationId="{67BE6E6D-E0A2-D30B-B1FC-C6C46F349956}"/>
            </ac:spMkLst>
          </pc:spChg>
        </pc:sldLayout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1023897325" sldId="2147483657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1023897325" sldId="2147483657"/>
              <ac:spMk id="2" creationId="{67AC4564-B375-0520-BCC5-9D5706859F1B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1023897325" sldId="2147483657"/>
              <ac:spMk id="3" creationId="{92AA4CFD-48C5-F048-3DB4-9A5400D9B0B8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1023897325" sldId="2147483657"/>
              <ac:spMk id="4" creationId="{425F9687-FD98-BD40-1ADF-3AF965F55377}"/>
            </ac:spMkLst>
          </pc:spChg>
        </pc:sldLayoutChg>
        <pc:sldLayoutChg chg="modSp">
          <pc:chgData name="Maya Kochanovsky" userId="821a423fecda6e00" providerId="LiveId" clId="{68292BC1-64A8-4492-9935-0C489A8CBC26}" dt="2022-12-09T20:27:48.313" v="1"/>
          <pc:sldLayoutMkLst>
            <pc:docMk/>
            <pc:sldMasterMk cId="2123979605" sldId="2147483648"/>
            <pc:sldLayoutMk cId="1173036542" sldId="2147483659"/>
          </pc:sldLayoutMkLst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1173036542" sldId="2147483659"/>
              <ac:spMk id="2" creationId="{4D6666CB-B8EC-7527-33BF-02A16B3E8F12}"/>
            </ac:spMkLst>
          </pc:spChg>
          <pc:spChg chg="mod">
            <ac:chgData name="Maya Kochanovsky" userId="821a423fecda6e00" providerId="LiveId" clId="{68292BC1-64A8-4492-9935-0C489A8CBC26}" dt="2022-12-09T20:27:48.313" v="1"/>
            <ac:spMkLst>
              <pc:docMk/>
              <pc:sldMasterMk cId="2123979605" sldId="2147483648"/>
              <pc:sldLayoutMk cId="1173036542" sldId="2147483659"/>
              <ac:spMk id="3" creationId="{2F5C6064-E7D7-84C0-E275-A1DCFFEEC097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20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623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874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6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39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762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4132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303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9968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098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1E94C-001E-468E-8454-F6468F8F2CDF}" type="datetimeFigureOut">
              <a:rPr lang="he-IL" smtClean="0"/>
              <a:t>ט"ו/כסלו/תשפ"ג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9A62E-CEFE-41B3-8A42-C9110790B81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315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807820-C5B2-BDF5-EC48-DE7A6954F71D}"/>
              </a:ext>
            </a:extLst>
          </p:cNvPr>
          <p:cNvSpPr/>
          <p:nvPr/>
        </p:nvSpPr>
        <p:spPr>
          <a:xfrm>
            <a:off x="228600" y="914400"/>
            <a:ext cx="62003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X</a:t>
            </a:r>
            <a:r>
              <a:rPr lang="he-IL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עושים כיף חיים עם סבא וסבתא/ בייביסיטר </a:t>
            </a:r>
            <a:r>
              <a:rPr lang="he-IL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Gisha" panose="020B0502040204020203" pitchFamily="34" charset="-79"/>
                <a:ea typeface="Yu Gothic UI Semibold" panose="020B0700000000000000" pitchFamily="34" charset="-128"/>
                <a:cs typeface="Gisha" panose="020B0502040204020203" pitchFamily="34" charset="-79"/>
              </a:rPr>
              <a:t>♥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2AD264-87E0-DF5E-F108-C65CD38C7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r="5860"/>
          <a:stretch/>
        </p:blipFill>
        <p:spPr>
          <a:xfrm>
            <a:off x="1956488" y="3288957"/>
            <a:ext cx="3109784" cy="35226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2933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0D641B-3FD5-74D7-53D2-C74E1ACD08BB}"/>
              </a:ext>
            </a:extLst>
          </p:cNvPr>
          <p:cNvSpPr txBox="1"/>
          <p:nvPr/>
        </p:nvSpPr>
        <p:spPr>
          <a:xfrm>
            <a:off x="963832" y="1394142"/>
            <a:ext cx="497462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אנחנו </a:t>
            </a:r>
            <a:r>
              <a:rPr lang="en-US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he-IL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ו-</a:t>
            </a:r>
            <a:r>
              <a:rPr lang="en-US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Y</a:t>
            </a:r>
            <a:r>
              <a:rPr lang="he-IL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ואנחנו בני </a:t>
            </a:r>
            <a:r>
              <a:rPr lang="en-US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endParaRPr lang="he-IL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3B760-C7DA-2525-6020-18DF908A82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8"/>
          <a:stretch/>
        </p:blipFill>
        <p:spPr>
          <a:xfrm>
            <a:off x="1655800" y="3126624"/>
            <a:ext cx="3623601" cy="364779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1447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BF51DD-6134-7770-3110-9E20AE182316}"/>
              </a:ext>
            </a:extLst>
          </p:cNvPr>
          <p:cNvSpPr txBox="1"/>
          <p:nvPr/>
        </p:nvSpPr>
        <p:spPr>
          <a:xfrm>
            <a:off x="946492" y="845057"/>
            <a:ext cx="496501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3200" dirty="0">
                <a:latin typeface="Segoe UI Light" panose="020B0502040204020203" pitchFamily="34" charset="0"/>
                <a:cs typeface="Segoe UI Light" panose="020B0502040204020203" pitchFamily="34" charset="0"/>
              </a:rPr>
              <a:t>אנחנו גרים ב-</a:t>
            </a:r>
            <a:r>
              <a:rPr lang="en-US" sz="3200" dirty="0"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he-IL" sz="3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עם אמא, אבא וניוטון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F3F92C-3229-CAB7-3822-E838DFAF6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" b="2837"/>
          <a:stretch/>
        </p:blipFill>
        <p:spPr>
          <a:xfrm>
            <a:off x="1388075" y="2895568"/>
            <a:ext cx="3452912" cy="335286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A721B9-9689-EAD6-4180-E290A6C4BD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" b="3744"/>
          <a:stretch/>
        </p:blipFill>
        <p:spPr>
          <a:xfrm rot="1160589">
            <a:off x="3520551" y="5978812"/>
            <a:ext cx="2394901" cy="221557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17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39931F-0F8E-635D-347A-94826AA46CB3}"/>
              </a:ext>
            </a:extLst>
          </p:cNvPr>
          <p:cNvSpPr txBox="1"/>
          <p:nvPr/>
        </p:nvSpPr>
        <p:spPr>
          <a:xfrm>
            <a:off x="976184" y="866244"/>
            <a:ext cx="5457935" cy="1304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ביום </a:t>
            </a:r>
            <a:r>
              <a:rPr lang="en-US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he-IL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אמא ואבא שלי יטוסו במטוס לכמה ימים </a:t>
            </a:r>
            <a:endParaRPr lang="en-US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F1E154-0AFC-9614-2D4A-5F1864E844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9" b="55061"/>
          <a:stretch/>
        </p:blipFill>
        <p:spPr>
          <a:xfrm>
            <a:off x="1105063" y="2520745"/>
            <a:ext cx="4761086" cy="27282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 descr="Engineering drawing&#10;&#10;Description automatically generated">
            <a:extLst>
              <a:ext uri="{FF2B5EF4-FFF2-40B4-BE49-F238E27FC236}">
                <a16:creationId xmlns:a16="http://schemas.microsoft.com/office/drawing/2014/main" id="{278C60AA-1EC3-BF49-02A9-AD0CCD639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3844" y="5775546"/>
            <a:ext cx="3360111" cy="250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92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1A435A-734F-C6F1-C34A-71CB547A90E3}"/>
              </a:ext>
            </a:extLst>
          </p:cNvPr>
          <p:cNvSpPr txBox="1">
            <a:spLocks/>
          </p:cNvSpPr>
          <p:nvPr/>
        </p:nvSpPr>
        <p:spPr>
          <a:xfrm>
            <a:off x="1161540" y="947352"/>
            <a:ext cx="4568069" cy="20676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ביום רביעי סבתא </a:t>
            </a:r>
            <a:r>
              <a:rPr lang="en-US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X</a:t>
            </a:r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תאסוף אותי מהגן, והיא וסבא </a:t>
            </a:r>
            <a:r>
              <a:rPr lang="en-US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X</a:t>
            </a:r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ישמרו עליי עד שאבא ואמא יחזרו.</a:t>
            </a:r>
            <a:endParaRPr lang="en-US" sz="2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64E65-1AD2-DE88-1456-8BBE5B9BD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r="5860"/>
          <a:stretch/>
        </p:blipFill>
        <p:spPr>
          <a:xfrm>
            <a:off x="1888567" y="3291016"/>
            <a:ext cx="3080866" cy="34898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0680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BDC641-EF5D-0CD6-A399-959E45FD5F86}"/>
              </a:ext>
            </a:extLst>
          </p:cNvPr>
          <p:cNvSpPr txBox="1">
            <a:spLocks/>
          </p:cNvSpPr>
          <p:nvPr/>
        </p:nvSpPr>
        <p:spPr>
          <a:xfrm>
            <a:off x="1223322" y="669365"/>
            <a:ext cx="4437748" cy="12199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בכל יום אני אלך לגן, ואחזור לבית שלי שאני כל כך אוהב, ולצעצועים שלי.</a:t>
            </a:r>
            <a:endParaRPr lang="en-US" sz="2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881062-E630-9130-A656-E5D269537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" b="8513"/>
          <a:stretch/>
        </p:blipFill>
        <p:spPr>
          <a:xfrm>
            <a:off x="2293312" y="2369830"/>
            <a:ext cx="2297767" cy="20202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E17E93-73ED-0ACD-753D-C2B8E6F94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" b="8513"/>
          <a:stretch/>
        </p:blipFill>
        <p:spPr>
          <a:xfrm rot="1361326">
            <a:off x="3852382" y="5235533"/>
            <a:ext cx="2297767" cy="20202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219906-A20F-A885-4763-9E72E72D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" b="8513"/>
          <a:stretch/>
        </p:blipFill>
        <p:spPr>
          <a:xfrm rot="20775729">
            <a:off x="937415" y="6162616"/>
            <a:ext cx="2297767" cy="20202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138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1E5E3A-01CF-871B-C7AF-6FE322400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9" b="55061"/>
          <a:stretch/>
        </p:blipFill>
        <p:spPr>
          <a:xfrm>
            <a:off x="3516526" y="2472364"/>
            <a:ext cx="2650106" cy="15185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A75B1357-F840-64BC-6857-4CE58B436C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40" y="5791838"/>
            <a:ext cx="1715045" cy="2641656"/>
          </a:xfrm>
          <a:prstGeom prst="rect">
            <a:avLst/>
          </a:prstGeom>
        </p:spPr>
      </p:pic>
      <p:sp>
        <p:nvSpPr>
          <p:cNvPr id="4" name="כותרת 1">
            <a:extLst>
              <a:ext uri="{FF2B5EF4-FFF2-40B4-BE49-F238E27FC236}">
                <a16:creationId xmlns:a16="http://schemas.microsoft.com/office/drawing/2014/main" id="{E71F8D91-A875-773B-ACB1-797C69744571}"/>
              </a:ext>
            </a:extLst>
          </p:cNvPr>
          <p:cNvSpPr txBox="1">
            <a:spLocks/>
          </p:cNvSpPr>
          <p:nvPr/>
        </p:nvSpPr>
        <p:spPr>
          <a:xfrm rot="1035633">
            <a:off x="3420078" y="4765009"/>
            <a:ext cx="3144186" cy="1499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לבקש מסבתא להתקשר לאמא ואבא</a:t>
            </a:r>
            <a:endParaRPr lang="en-US" sz="2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AE2E4F53-5F0C-8245-1ABE-3980DEB7647A}"/>
              </a:ext>
            </a:extLst>
          </p:cNvPr>
          <p:cNvSpPr txBox="1">
            <a:spLocks/>
          </p:cNvSpPr>
          <p:nvPr/>
        </p:nvSpPr>
        <p:spPr>
          <a:xfrm>
            <a:off x="163428" y="5222045"/>
            <a:ext cx="2079027" cy="93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או</a:t>
            </a:r>
          </a:p>
          <a:p>
            <a:pPr rtl="1"/>
            <a:r>
              <a:rPr lang="he-IL" sz="2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לבקש חיבוק</a:t>
            </a:r>
            <a:endParaRPr lang="en-US" sz="2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6" name="Picture 5" descr="A picture containing clipart, linedrawing&#10;&#10;Description automatically generated">
            <a:extLst>
              <a:ext uri="{FF2B5EF4-FFF2-40B4-BE49-F238E27FC236}">
                <a16:creationId xmlns:a16="http://schemas.microsoft.com/office/drawing/2014/main" id="{3C9B8DEB-C669-E942-AF7E-C17C619DE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71" y="6195130"/>
            <a:ext cx="2238364" cy="2238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820C05-3405-B102-0381-DDABEA8F1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" b="3949"/>
          <a:stretch/>
        </p:blipFill>
        <p:spPr>
          <a:xfrm rot="20555779">
            <a:off x="1203196" y="3067674"/>
            <a:ext cx="1688990" cy="156252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8" name="כותרת 1">
            <a:extLst>
              <a:ext uri="{FF2B5EF4-FFF2-40B4-BE49-F238E27FC236}">
                <a16:creationId xmlns:a16="http://schemas.microsoft.com/office/drawing/2014/main" id="{A2E58DC1-96C9-EC76-ED94-EEF029DE32BE}"/>
              </a:ext>
            </a:extLst>
          </p:cNvPr>
          <p:cNvSpPr txBox="1">
            <a:spLocks/>
          </p:cNvSpPr>
          <p:nvPr/>
        </p:nvSpPr>
        <p:spPr>
          <a:xfrm>
            <a:off x="871636" y="533137"/>
            <a:ext cx="5289781" cy="1300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אם אני אתגעגע לאמא ואבא, אני אוכל...</a:t>
            </a:r>
            <a:endParaRPr lang="en-US" sz="2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כותרת 1">
            <a:extLst>
              <a:ext uri="{FF2B5EF4-FFF2-40B4-BE49-F238E27FC236}">
                <a16:creationId xmlns:a16="http://schemas.microsoft.com/office/drawing/2014/main" id="{AAADEA1D-3ACA-CEAC-CF44-75CB21BC558B}"/>
              </a:ext>
            </a:extLst>
          </p:cNvPr>
          <p:cNvSpPr txBox="1">
            <a:spLocks/>
          </p:cNvSpPr>
          <p:nvPr/>
        </p:nvSpPr>
        <p:spPr>
          <a:xfrm rot="20581725">
            <a:off x="63186" y="1771995"/>
            <a:ext cx="3209069" cy="149923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להסתכל על תמונה של אבא ואמא בסיפור</a:t>
            </a:r>
            <a:endParaRPr lang="en-US" sz="2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0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2D94D3-BCEC-86C0-7E6E-FD4E2CA861A4}"/>
              </a:ext>
            </a:extLst>
          </p:cNvPr>
          <p:cNvSpPr txBox="1">
            <a:spLocks/>
          </p:cNvSpPr>
          <p:nvPr/>
        </p:nvSpPr>
        <p:spPr>
          <a:xfrm>
            <a:off x="988542" y="608831"/>
            <a:ext cx="4749540" cy="12199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עם סבא </a:t>
            </a:r>
            <a:r>
              <a:rPr lang="en-US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X</a:t>
            </a:r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וסבתא </a:t>
            </a:r>
            <a:r>
              <a:rPr lang="en-US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X</a:t>
            </a:r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אני אעשה כיף ביום רביעי, חמישי ושישי</a:t>
            </a:r>
            <a:endParaRPr lang="en-US" sz="2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582C7F-EBC8-829C-2523-100290A60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10030">
            <a:off x="1455109" y="2756665"/>
            <a:ext cx="1784762" cy="17847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D12076E-DAB7-6F3C-52D2-A2958F541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647567"/>
              </p:ext>
            </p:extLst>
          </p:nvPr>
        </p:nvGraphicFramePr>
        <p:xfrm>
          <a:off x="1143000" y="7113373"/>
          <a:ext cx="4572000" cy="74168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9110914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033983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63694521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10206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b="1" dirty="0"/>
                        <a:t>רביעי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b="1" dirty="0"/>
                        <a:t>חמישי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b="1" dirty="0"/>
                        <a:t>שישי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b="1" dirty="0"/>
                        <a:t>שבת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96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חוזרים!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2108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3591A96-65CE-340C-D5BC-293C76ACF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323119">
            <a:off x="3807007" y="4128585"/>
            <a:ext cx="1784762" cy="17847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6973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CC0D31-66A6-FAD8-1749-38418DF0584B}"/>
              </a:ext>
            </a:extLst>
          </p:cNvPr>
          <p:cNvSpPr txBox="1">
            <a:spLocks/>
          </p:cNvSpPr>
          <p:nvPr/>
        </p:nvSpPr>
        <p:spPr>
          <a:xfrm>
            <a:off x="1124465" y="918620"/>
            <a:ext cx="4646375" cy="12199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וביום שבת בבוקר, אמא ואבא יחזרו הביתה, וניפגש כולנו!</a:t>
            </a:r>
            <a:endParaRPr lang="en-US" sz="2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3" name="Picture 2" descr="Engineering drawing&#10;&#10;Description automatically generated">
            <a:extLst>
              <a:ext uri="{FF2B5EF4-FFF2-40B4-BE49-F238E27FC236}">
                <a16:creationId xmlns:a16="http://schemas.microsoft.com/office/drawing/2014/main" id="{FE015015-A72E-2062-45AB-75BCABF39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785" y="6969732"/>
            <a:ext cx="1790700" cy="1333500"/>
          </a:xfrm>
          <a:prstGeom prst="rect">
            <a:avLst/>
          </a:prstGeom>
          <a:ln w="1270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5FB76B-6EEB-EE86-8BC9-E4A73A352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" b="2632"/>
          <a:stretch/>
        </p:blipFill>
        <p:spPr>
          <a:xfrm>
            <a:off x="1619135" y="2810391"/>
            <a:ext cx="3399051" cy="32201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7C63A07-1FDD-FAE4-C8A7-4A38442302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 rot="1289524">
            <a:off x="4523517" y="7026375"/>
            <a:ext cx="1251991" cy="122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0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126</Words>
  <Application>Microsoft Office PowerPoint</Application>
  <PresentationFormat>On-screen Show (4:3)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Gisha</vt:lpstr>
      <vt:lpstr>Segoe UI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 Kochanovsky</dc:creator>
  <cp:lastModifiedBy>Maya Kochanovsky</cp:lastModifiedBy>
  <cp:revision>1</cp:revision>
  <dcterms:created xsi:type="dcterms:W3CDTF">2022-12-09T20:24:35Z</dcterms:created>
  <dcterms:modified xsi:type="dcterms:W3CDTF">2022-12-09T20:43:26Z</dcterms:modified>
</cp:coreProperties>
</file>